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882D85-DBCF-4EAA-A980-10EFF91CBD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5000" dirty="0"/>
              <a:t>Gegevens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2EAC502-9D65-440A-85F7-CD643BDF97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2597747"/>
          </a:xfrm>
        </p:spPr>
        <p:txBody>
          <a:bodyPr/>
          <a:lstStyle/>
          <a:p>
            <a:r>
              <a:rPr lang="nl-NL" dirty="0">
                <a:latin typeface="Algerian" panose="04020705040A02060702" pitchFamily="82" charset="0"/>
              </a:rPr>
              <a:t>Naam: Wesley Jordaan</a:t>
            </a:r>
            <a:br>
              <a:rPr lang="nl-NL" dirty="0">
                <a:latin typeface="Algerian" panose="04020705040A02060702" pitchFamily="82" charset="0"/>
              </a:rPr>
            </a:br>
            <a:r>
              <a:rPr lang="nl-NL" dirty="0">
                <a:latin typeface="Algerian" panose="04020705040A02060702" pitchFamily="82" charset="0"/>
              </a:rPr>
              <a:t>Klas: 3koe1</a:t>
            </a:r>
            <a:br>
              <a:rPr lang="nl-NL" dirty="0">
                <a:latin typeface="Algerian" panose="04020705040A02060702" pitchFamily="82" charset="0"/>
              </a:rPr>
            </a:br>
            <a:r>
              <a:rPr lang="nl-NL" dirty="0">
                <a:latin typeface="Algerian" panose="04020705040A02060702" pitchFamily="82" charset="0"/>
              </a:rPr>
              <a:t>Sport: Honkbal</a:t>
            </a:r>
            <a:br>
              <a:rPr lang="nl-NL" dirty="0">
                <a:latin typeface="Algerian" panose="04020705040A02060702" pitchFamily="82" charset="0"/>
              </a:rPr>
            </a:br>
            <a:r>
              <a:rPr lang="nl-NL" dirty="0">
                <a:latin typeface="Algerian" panose="04020705040A02060702" pitchFamily="82" charset="0"/>
              </a:rPr>
              <a:t>Leeftijd: 15</a:t>
            </a:r>
            <a:br>
              <a:rPr lang="nl-NL" dirty="0">
                <a:latin typeface="Algerian" panose="04020705040A02060702" pitchFamily="82" charset="0"/>
              </a:rPr>
            </a:br>
            <a:r>
              <a:rPr lang="nl-NL" dirty="0">
                <a:latin typeface="Algerian" panose="04020705040A02060702" pitchFamily="82" charset="0"/>
              </a:rPr>
              <a:t>geboortedag: 6 november 2001</a:t>
            </a:r>
            <a:br>
              <a:rPr lang="nl-NL" dirty="0">
                <a:latin typeface="Algerian" panose="04020705040A02060702" pitchFamily="82" charset="0"/>
              </a:rPr>
            </a:br>
            <a:endParaRPr lang="nl-NL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0490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10162E-17C9-4A26-BB94-F26C67123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                                   </a:t>
            </a:r>
            <a:br>
              <a:rPr lang="nl-NL" dirty="0"/>
            </a:br>
            <a:r>
              <a:rPr lang="nl-NL" dirty="0"/>
              <a:t>                                    Foto’s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35CEA42-1105-4178-83B3-D2BF02E7C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4626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04730B-06C9-4172-8D6A-19FC18D52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nl-NL" dirty="0"/>
            </a:br>
            <a:r>
              <a:rPr lang="nl-NL" dirty="0"/>
              <a:t>                            Makkelijk/Moeilijk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F65BDAD-5B54-4338-8A3D-9A5E06BEA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25576"/>
          </a:xfrm>
        </p:spPr>
        <p:txBody>
          <a:bodyPr>
            <a:normAutofit/>
          </a:bodyPr>
          <a:lstStyle/>
          <a:p>
            <a:r>
              <a:rPr lang="nl-NL" dirty="0"/>
              <a:t>Makkelijk:</a:t>
            </a:r>
          </a:p>
          <a:p>
            <a:r>
              <a:rPr lang="nl-NL" dirty="0"/>
              <a:t>-Engels</a:t>
            </a:r>
            <a:br>
              <a:rPr lang="nl-NL" dirty="0"/>
            </a:br>
            <a:r>
              <a:rPr lang="nl-NL" dirty="0"/>
              <a:t>- Frans</a:t>
            </a:r>
            <a:br>
              <a:rPr lang="nl-NL" dirty="0"/>
            </a:br>
            <a:r>
              <a:rPr lang="nl-NL" dirty="0"/>
              <a:t>-Duits</a:t>
            </a:r>
            <a:br>
              <a:rPr lang="nl-NL" dirty="0"/>
            </a:br>
            <a:r>
              <a:rPr lang="nl-NL" dirty="0"/>
              <a:t>- Vooruit denken</a:t>
            </a:r>
            <a:br>
              <a:rPr lang="nl-NL" dirty="0"/>
            </a:br>
            <a:br>
              <a:rPr lang="nl-NL" dirty="0"/>
            </a:br>
            <a:r>
              <a:rPr lang="nl-NL" dirty="0"/>
              <a:t>Moeilijk:</a:t>
            </a:r>
          </a:p>
          <a:p>
            <a:r>
              <a:rPr lang="nl-NL" dirty="0"/>
              <a:t>-Wiskunde</a:t>
            </a:r>
            <a:br>
              <a:rPr lang="nl-NL" dirty="0"/>
            </a:br>
            <a:r>
              <a:rPr lang="nl-NL" dirty="0"/>
              <a:t>-met kleine kinderen praten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24888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93B706-4F7D-4076-819F-1F2B31B8A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                                     </a:t>
            </a:r>
            <a:br>
              <a:rPr lang="nl-NL" dirty="0"/>
            </a:br>
            <a:r>
              <a:rPr lang="nl-NL" dirty="0"/>
              <a:t>                               Sport/Hobby’s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4EA8441-692C-49A0-B011-06E777957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Sport: Honkbal</a:t>
            </a:r>
            <a:br>
              <a:rPr lang="nl-NL" dirty="0"/>
            </a:br>
            <a:r>
              <a:rPr lang="nl-NL" dirty="0"/>
              <a:t>Hobby’s: Alles behalve niks doen.</a:t>
            </a:r>
          </a:p>
        </p:txBody>
      </p:sp>
    </p:spTree>
    <p:extLst>
      <p:ext uri="{BB962C8B-B14F-4D97-AF65-F5344CB8AC3E}">
        <p14:creationId xmlns:p14="http://schemas.microsoft.com/office/powerpoint/2010/main" val="1114345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EC28EBB0-AE96-4155-89E1-15CD881BF8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0FE2000-9D3A-4994-8611-3829B23D0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                </a:t>
            </a:r>
            <a:br>
              <a:rPr lang="nl-NL" dirty="0"/>
            </a:br>
            <a:r>
              <a:rPr lang="nl-NL" dirty="0"/>
              <a:t>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5903775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11</TotalTime>
  <Words>15</Words>
  <Application>Microsoft Office PowerPoint</Application>
  <PresentationFormat>Breedbeeld</PresentationFormat>
  <Paragraphs>10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Algerian</vt:lpstr>
      <vt:lpstr>Arial</vt:lpstr>
      <vt:lpstr>Gill Sans MT</vt:lpstr>
      <vt:lpstr>Galerie</vt:lpstr>
      <vt:lpstr>Gegevens</vt:lpstr>
      <vt:lpstr>                                                                        Foto’s</vt:lpstr>
      <vt:lpstr>                             Makkelijk/Moeilijk </vt:lpstr>
      <vt:lpstr>                                                                     Sport/Hobby’s</vt:lpstr>
      <vt:lpstr>                                     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Gegevens</dc:title>
  <dc:creator>Wesley Jordaan</dc:creator>
  <cp:lastModifiedBy>Jordaan, W.Q.  (Wesley) (3Keo1)</cp:lastModifiedBy>
  <cp:revision>2</cp:revision>
  <dcterms:created xsi:type="dcterms:W3CDTF">2017-09-11T07:28:25Z</dcterms:created>
  <dcterms:modified xsi:type="dcterms:W3CDTF">2017-09-11T07:39:55Z</dcterms:modified>
</cp:coreProperties>
</file>